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A3835C-74D5-40E5-B4AC-5AC75093978E}" v="1" dt="2023-12-13T01:31:42.1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16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ald Schubert" userId="73c5811a97f8d50e" providerId="LiveId" clId="{D4A3835C-74D5-40E5-B4AC-5AC75093978E}"/>
    <pc:docChg chg="custSel addSld delSld modSld sldOrd">
      <pc:chgData name="Ronald Schubert" userId="73c5811a97f8d50e" providerId="LiveId" clId="{D4A3835C-74D5-40E5-B4AC-5AC75093978E}" dt="2023-12-13T01:32:08.945" v="7" actId="2696"/>
      <pc:docMkLst>
        <pc:docMk/>
      </pc:docMkLst>
      <pc:sldChg chg="del">
        <pc:chgData name="Ronald Schubert" userId="73c5811a97f8d50e" providerId="LiveId" clId="{D4A3835C-74D5-40E5-B4AC-5AC75093978E}" dt="2023-12-13T01:32:08.945" v="7" actId="2696"/>
        <pc:sldMkLst>
          <pc:docMk/>
          <pc:sldMk cId="1992156716" sldId="265"/>
        </pc:sldMkLst>
      </pc:sldChg>
      <pc:sldChg chg="addSp delSp modSp mod">
        <pc:chgData name="Ronald Schubert" userId="73c5811a97f8d50e" providerId="LiveId" clId="{D4A3835C-74D5-40E5-B4AC-5AC75093978E}" dt="2023-12-13T01:31:51.468" v="3" actId="14100"/>
        <pc:sldMkLst>
          <pc:docMk/>
          <pc:sldMk cId="4810181" sldId="266"/>
        </pc:sldMkLst>
        <pc:spChg chg="add mod">
          <ac:chgData name="Ronald Schubert" userId="73c5811a97f8d50e" providerId="LiveId" clId="{D4A3835C-74D5-40E5-B4AC-5AC75093978E}" dt="2023-12-13T01:20:10.256" v="0" actId="21"/>
          <ac:spMkLst>
            <pc:docMk/>
            <pc:sldMk cId="4810181" sldId="266"/>
            <ac:spMk id="4" creationId="{34A6F23B-B5C5-83CF-16E0-762DF1A38320}"/>
          </ac:spMkLst>
        </pc:spChg>
        <pc:picChg chg="add mod">
          <ac:chgData name="Ronald Schubert" userId="73c5811a97f8d50e" providerId="LiveId" clId="{D4A3835C-74D5-40E5-B4AC-5AC75093978E}" dt="2023-12-13T01:31:51.468" v="3" actId="14100"/>
          <ac:picMkLst>
            <pc:docMk/>
            <pc:sldMk cId="4810181" sldId="266"/>
            <ac:picMk id="3" creationId="{F0B912C7-FB22-99B9-569E-7DFEFF7A8106}"/>
          </ac:picMkLst>
        </pc:picChg>
        <pc:picChg chg="del">
          <ac:chgData name="Ronald Schubert" userId="73c5811a97f8d50e" providerId="LiveId" clId="{D4A3835C-74D5-40E5-B4AC-5AC75093978E}" dt="2023-12-13T01:20:10.256" v="0" actId="21"/>
          <ac:picMkLst>
            <pc:docMk/>
            <pc:sldMk cId="4810181" sldId="266"/>
            <ac:picMk id="5" creationId="{8C496A20-3A40-597A-0DA1-454A66D79B22}"/>
          </ac:picMkLst>
        </pc:picChg>
      </pc:sldChg>
      <pc:sldChg chg="add ord">
        <pc:chgData name="Ronald Schubert" userId="73c5811a97f8d50e" providerId="LiveId" clId="{D4A3835C-74D5-40E5-B4AC-5AC75093978E}" dt="2023-12-13T01:31:58.719" v="6"/>
        <pc:sldMkLst>
          <pc:docMk/>
          <pc:sldMk cId="1861984856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A1294-14F9-9DA3-A85D-F2354144DB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AB1352-EBD7-DEF8-6D70-A06A6AC8B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9512B-82AD-919A-8644-30C8AD2D8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F3F80-A42E-107D-C922-CDA0BD043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A19FD-0421-E8BF-CAC3-C90B13039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66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CEA99-29DD-5898-0951-33C2DFA91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E6186A-A1AF-9A5E-0C95-49F697651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5A9BA-4077-E7E4-ECA3-5B33FA194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C8696-C063-F9F6-1233-9E3D2D39D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3782E-B960-1EFB-3D24-271CAF115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0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4ACC1D-BABA-0F9A-0191-259E212093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B462D6-9CFA-EA9F-E729-DC60C1C537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747C0-0FAB-AE4B-0CC3-A7DB81129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22466-15DD-54C6-9130-ED9358C89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E8258-248A-C32B-AAB1-DCD0795C5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4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D35B2-FD3A-3903-5C67-B3C8804D8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7F5F8-846B-0F77-6047-92C226E93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41B11-3F70-8697-DF22-D58F832A4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65504-231E-00E5-5EA7-A25AC9FB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AFC6E-5EDC-09E6-A1CA-0273C5464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8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1B9F9-308E-EDE3-715F-C9F7533B3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FE79B-8795-1E34-337F-D5F28F565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F3715-7200-240A-214F-A4549F3CD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F66EC-A254-4041-4369-B21ADB484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E8E74-6BBA-B240-3542-989D4C0DF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20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06196-2369-534C-B0BA-8BB19C152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29631-B100-2F77-72D4-E787DA10D9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206CF8-DA23-0765-FC00-AF81C3B487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EDAD2-8551-41B3-7872-D8D9E914C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1E9D4-5029-AC3E-F6DF-50E822408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545F30-E836-9AC6-B0F0-4C509CA9D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79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E56C0-A61C-B0D8-35CD-6F9A7578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93A20-1D28-3891-64FA-E570844E4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081B27-F1D7-A78D-3602-1776D0F84B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BD41A1-D54A-F7D5-23D7-F583D3DCA7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616C37-4CE2-9E4D-C6FC-C4A5F47675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04412F-DDC5-56AB-2C6D-F9304A66F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AE6DAC-4ADF-3A25-4248-33B90095B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E7E817-F97F-2BB0-9AC6-B781AFFED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84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5A83A-F585-F269-7AFA-EA548CBBE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C8C70A-7912-B64C-63CA-AB9D06FD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0C11D6-0CAE-C972-A020-A2552EDE7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5D2182-C9CC-924B-5C45-F265301CF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71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99B5BD-7580-4DB8-68E5-89774A815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AFF298-B540-8A8D-A946-5C671D402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331EB-90C6-B327-EAC1-F3460E49B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81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A3852-771F-91F0-8E6D-93C1D9AA7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418B3-007B-AB72-B3B8-AC7577928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077492-A03A-4F40-D906-9AFF2FB9DB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05BAD2-CEC6-055C-C32B-BCE6D8818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07B33B-190A-D4FA-9E08-50E6B1F11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E6853B-0716-0E35-002F-93E40883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17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F1E83-934A-0F78-09B2-A61E8AC96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C9F1BF-8AAB-95B0-503D-530B476119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64F6D8-3216-6918-BD2B-FC82D5A42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60A1CE-0FD6-B0E3-2592-B600EA5A3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B960A-79B6-8D93-D6D0-1ADF19475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F9DFD9-DBED-604F-2B99-98346FC04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5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7810B9-646E-D77F-3B00-88B482953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4A06B5-270D-7B67-4341-8531BF29B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59818-8F61-FEA4-F467-7ADEAC60E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1C7E1-ED5F-42BA-A1AE-DB22F6D534E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C728B-1549-19F3-3A02-D5142649E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D64D5-5B2D-E252-DB89-F0134F88B6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AD8BE-B183-44CE-A808-70C4987CD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0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43F4A-D81B-B757-5833-B4A322CA1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A6F23B-B5C5-83CF-16E0-762DF1A38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B912C7-FB22-99B9-569E-7DFEFF7A8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ncil on a paper&#10;&#10;Description automatically generated">
            <a:extLst>
              <a:ext uri="{FF2B5EF4-FFF2-40B4-BE49-F238E27FC236}">
                <a16:creationId xmlns:a16="http://schemas.microsoft.com/office/drawing/2014/main" id="{2AC3F25E-0EAD-918A-93C5-5F4BBD8A8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50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43F4A-D81B-B757-5833-B4A322CA1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A6F23B-B5C5-83CF-16E0-762DF1A38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B912C7-FB22-99B9-569E-7DFEFF7A8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8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3A9BD-C0E8-22FE-1D11-3651DE012A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BD047-EA2F-590D-5BEE-7A13C7E5F4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close-up of a chess piece&#10;&#10;Description automatically generated">
            <a:extLst>
              <a:ext uri="{FF2B5EF4-FFF2-40B4-BE49-F238E27FC236}">
                <a16:creationId xmlns:a16="http://schemas.microsoft.com/office/drawing/2014/main" id="{D97180E3-04BE-B0ED-938E-F2A2A14CF6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58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3825F-1470-1FDA-ADEF-634408A57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tornado coming out of a road&#10;&#10;Description automatically generated">
            <a:extLst>
              <a:ext uri="{FF2B5EF4-FFF2-40B4-BE49-F238E27FC236}">
                <a16:creationId xmlns:a16="http://schemas.microsoft.com/office/drawing/2014/main" id="{F567B38B-9489-847D-A7A8-0FFBE9455F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" y="-31378"/>
            <a:ext cx="12189429" cy="6856553"/>
          </a:xfrm>
        </p:spPr>
      </p:pic>
    </p:spTree>
    <p:extLst>
      <p:ext uri="{BB962C8B-B14F-4D97-AF65-F5344CB8AC3E}">
        <p14:creationId xmlns:p14="http://schemas.microsoft.com/office/powerpoint/2010/main" val="1623056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A7804-DEF4-3C8F-0386-23C9F464D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A quote on a white background&#10;&#10;Description automatically generated">
            <a:extLst>
              <a:ext uri="{FF2B5EF4-FFF2-40B4-BE49-F238E27FC236}">
                <a16:creationId xmlns:a16="http://schemas.microsoft.com/office/drawing/2014/main" id="{F47D8211-3DB1-69A8-DF60-DAC235843A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2" y="37306"/>
            <a:ext cx="12125678" cy="6820694"/>
          </a:xfrm>
        </p:spPr>
      </p:pic>
    </p:spTree>
    <p:extLst>
      <p:ext uri="{BB962C8B-B14F-4D97-AF65-F5344CB8AC3E}">
        <p14:creationId xmlns:p14="http://schemas.microsoft.com/office/powerpoint/2010/main" val="2145823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4FF8B-11FD-CC25-DD6F-DC8B5B971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black and white text&#10;&#10;Description automatically generated">
            <a:extLst>
              <a:ext uri="{FF2B5EF4-FFF2-40B4-BE49-F238E27FC236}">
                <a16:creationId xmlns:a16="http://schemas.microsoft.com/office/drawing/2014/main" id="{801BC947-7E6A-4FC1-7830-8308C8BF15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54193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wearing a hoodie&#10;&#10;Description automatically generated">
            <a:extLst>
              <a:ext uri="{FF2B5EF4-FFF2-40B4-BE49-F238E27FC236}">
                <a16:creationId xmlns:a16="http://schemas.microsoft.com/office/drawing/2014/main" id="{5D2EA039-96E3-18B0-8DF0-7CD4EB946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20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gear shift knob&#10;&#10;Description automatically generated">
            <a:extLst>
              <a:ext uri="{FF2B5EF4-FFF2-40B4-BE49-F238E27FC236}">
                <a16:creationId xmlns:a16="http://schemas.microsoft.com/office/drawing/2014/main" id="{FD618CD3-4DBE-4FC5-E58B-58DA901202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53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white text&#10;&#10;Description automatically generated">
            <a:extLst>
              <a:ext uri="{FF2B5EF4-FFF2-40B4-BE49-F238E27FC236}">
                <a16:creationId xmlns:a16="http://schemas.microsoft.com/office/drawing/2014/main" id="{35ABD7F2-822D-4E80-B02D-46D87C2537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8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movie&#10;&#10;Description automatically generated">
            <a:extLst>
              <a:ext uri="{FF2B5EF4-FFF2-40B4-BE49-F238E27FC236}">
                <a16:creationId xmlns:a16="http://schemas.microsoft.com/office/drawing/2014/main" id="{504B8479-ADFE-A5FE-93B3-42A39C640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689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Schubert</dc:creator>
  <cp:lastModifiedBy>Ronald Schubert</cp:lastModifiedBy>
  <cp:revision>1</cp:revision>
  <dcterms:created xsi:type="dcterms:W3CDTF">2023-11-20T23:19:49Z</dcterms:created>
  <dcterms:modified xsi:type="dcterms:W3CDTF">2023-12-13T01:32:12Z</dcterms:modified>
</cp:coreProperties>
</file>